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D4723-3356-CDF1-3161-D802BCB16D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1486D2-1DD2-97CD-497F-956AB6A521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6FF9F-CDDD-1D91-A7BC-909FBBE95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37F00-40C3-78AC-AC04-6EF64722F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28986-EC7D-EB94-2206-0C5BC2672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1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3BE4E-37C2-A2E9-038C-E7BA4801F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9EE071-530E-D65C-3329-C6A1DA1E5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0582B-EE83-79C3-431C-09B5BAAF7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FF3A7-D332-B86C-A86E-EA74A58BD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61F73-7057-2EA7-A5B0-C1C211BC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9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5D38DC-85FC-B8FB-23A7-0508768559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15BC54-3CAF-5A42-2A30-FFB229C6CE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FC636-CE22-C522-0DDB-14FCB21FD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5EA27-0A16-2094-020E-0412CA1DC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4548-9B86-57E9-2D72-6BFAFBB87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40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FB489-8CA4-405A-C16B-27F3FDE20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9FE0D-2F72-5B70-54CF-816A2B025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E2FBB-DC7C-6D86-8D70-4BAD838A1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121D9-2876-FE93-30C8-4EDD93783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2118E-4C3A-2232-2069-3762C983D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171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D07E3-F3CB-F77B-DA54-71CE7AC5C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5E33FB-DADE-C2B5-DDC4-C40D24952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2B66B-84CF-DFEB-1DF5-BFEEE63B2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85B83-7AC9-6F90-EB1E-981E656E2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D8E33-C926-9EB3-D370-E4B60FD3B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89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AD491-639D-5B0B-06BA-25C8F7C01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4CEFD-C524-2406-E2CE-B0BD00BC52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ECC6E-79F5-7724-4A65-C256F8BB63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16DDBC-605A-57C8-B581-E2B5E101A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4D986E-66F7-C2A0-F32C-5EC97D8C9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71F863-50C0-86C8-B71A-357A6F21E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1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1955F-A72B-A21C-CC28-714268C11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7E8E74-E7FD-2C56-8580-0EE2B14B2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4180B-C681-6A5E-0258-E1312FD82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D3D05B-3E1F-B8B5-F286-1F59B0C5C2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C18DF8-03EE-19A7-3B1D-CA0596EC49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0567E1-2C32-6140-75F8-313655C7E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5887F6-0DA8-076A-99AE-7E563E4BB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F3A6BF-4BA9-DF8F-4339-7E4BB53C2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51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665F9-5A10-FD0E-209C-B2DF24C40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D74945-C0E2-90D1-2473-5C537A3ED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A03579-C65A-45B3-B660-FE95C98DA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90AF3B-FB1D-2460-04C3-BC2F9A34B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83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9BB88B-CD0A-D31E-CFD8-80038BA41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1235BB-1213-6E8A-F42F-E0DB88ADF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2A7E9-5B31-BCAA-AB7C-C843A31E4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37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F58C9-7878-BC98-F97A-EAE539645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F9AA8-A0F3-5BB3-18C3-AE4465681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7E6717-E2BD-F0A9-6138-B73DD34769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DA12ED-6112-1F39-ECA6-002FA5D59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A6126D-98EB-7D01-17E1-10F2248FE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D1155-CFD8-A565-BEB0-097E2E33D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97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5D0E2-78A8-AFB1-24A3-005D3497B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F57719-62CE-2F9C-7D0C-FF169D213C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B14EF0-36E4-2804-2555-A940CE7BC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195F2D-4991-7ED1-AC3D-0121E0A12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19D4C1-EC0F-E6AC-FEB3-0E268A1CD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268B9-4EC1-CFAD-45AE-13670C5A1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398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AE1B8-6530-A109-A247-BCDE91C11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4A01B-6C6B-C5DA-A95F-A05B634F2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75467-8FDA-F459-CDB5-E91C6BA1FA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37987A-DAE5-406E-9860-E2788619587F}" type="datetimeFigureOut">
              <a:rPr lang="en-US" smtClean="0"/>
              <a:t>15-Sep-24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A90BE-96FE-5661-B8B4-A6E8B42252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9CF69-8B24-49D9-0611-436B48B703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3CC024-7A82-4434-AB27-5D6C501C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102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D14DD-8379-32A0-556B-A3F7F383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blue and green graphic design">
            <a:extLst>
              <a:ext uri="{FF2B5EF4-FFF2-40B4-BE49-F238E27FC236}">
                <a16:creationId xmlns:a16="http://schemas.microsoft.com/office/drawing/2014/main" id="{29C68CCA-DCD9-DCBB-9651-7AE5BC67C52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5770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19415-9583-27C9-7FEC-E8331A0CF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712759-C23B-A207-3C35-4332D8B5A5B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45373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0C1A6-ED89-FACF-820B-BB3D5E741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537643-054F-2728-CD1D-9420C68342A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200466" cy="6858000"/>
          </a:xfrm>
        </p:spPr>
      </p:pic>
    </p:spTree>
    <p:extLst>
      <p:ext uri="{BB962C8B-B14F-4D97-AF65-F5344CB8AC3E}">
        <p14:creationId xmlns:p14="http://schemas.microsoft.com/office/powerpoint/2010/main" val="2558684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BEB44-1C84-C2CC-5D90-B9D56EE5B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CD208B-87B2-F147-B181-CA867E6BDB4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00807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525EDE-1F3D-CDC2-F8B1-8B37A823BC3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" r="628"/>
          <a:stretch/>
        </p:blipFill>
        <p:spPr>
          <a:xfrm>
            <a:off x="21" y="12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4958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CDFF3-8D39-CF75-0756-6F022277B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33EC16-5511-208F-6EF0-017FE9C1167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270464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0F154-3D80-B9A2-2A58-EA6BF6BB1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F44390-BEF0-2C3D-57FF-2AAB78EF99E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201909" cy="6858000"/>
          </a:xfrm>
        </p:spPr>
      </p:pic>
    </p:spTree>
    <p:extLst>
      <p:ext uri="{BB962C8B-B14F-4D97-AF65-F5344CB8AC3E}">
        <p14:creationId xmlns:p14="http://schemas.microsoft.com/office/powerpoint/2010/main" val="3555241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2553A-EF98-F640-2916-2040E7C87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BD7097-1B04-744B-59E4-D40B9AEB080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88270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46DA88-9FED-6FF2-60C0-598EFA14CAD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" r="5"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47431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8BE29-3361-B69E-C7B9-678A66AD2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-up of a book cover&#10;&#10;Description automatically generated">
            <a:extLst>
              <a:ext uri="{FF2B5EF4-FFF2-40B4-BE49-F238E27FC236}">
                <a16:creationId xmlns:a16="http://schemas.microsoft.com/office/drawing/2014/main" id="{93C3B938-C02F-028D-E226-D96AD162F53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19" y="1"/>
            <a:ext cx="12213819" cy="6858000"/>
          </a:xfrm>
        </p:spPr>
      </p:pic>
    </p:spTree>
    <p:extLst>
      <p:ext uri="{BB962C8B-B14F-4D97-AF65-F5344CB8AC3E}">
        <p14:creationId xmlns:p14="http://schemas.microsoft.com/office/powerpoint/2010/main" val="1237069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Content Placeholder 8" descr="A flooded area with buildings and text&#10;&#10;Description automatically generated">
            <a:extLst>
              <a:ext uri="{FF2B5EF4-FFF2-40B4-BE49-F238E27FC236}">
                <a16:creationId xmlns:a16="http://schemas.microsoft.com/office/drawing/2014/main" id="{7086B5CE-0DB7-7430-33EC-CE558288356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39155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2356D-94C2-EBEF-91CB-0D3CC61D1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flood in a city&#10;&#10;Description automatically generated with medium confidence">
            <a:extLst>
              <a:ext uri="{FF2B5EF4-FFF2-40B4-BE49-F238E27FC236}">
                <a16:creationId xmlns:a16="http://schemas.microsoft.com/office/drawing/2014/main" id="{3788B783-62C0-1297-8689-825B059FD9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279" cy="6858000"/>
          </a:xfrm>
        </p:spPr>
      </p:pic>
    </p:spTree>
    <p:extLst>
      <p:ext uri="{BB962C8B-B14F-4D97-AF65-F5344CB8AC3E}">
        <p14:creationId xmlns:p14="http://schemas.microsoft.com/office/powerpoint/2010/main" val="4221929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02A7C-D075-4907-77DD-0939AFBA7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8AEEA2-3457-B5EA-7EF0-F75EED4EDD2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198336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08031-9DD4-91DF-907E-C0F9DE904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9EDAE9-E38B-00B3-2D0D-89662134CC0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8438" cy="6858000"/>
          </a:xfrm>
        </p:spPr>
      </p:pic>
    </p:spTree>
    <p:extLst>
      <p:ext uri="{BB962C8B-B14F-4D97-AF65-F5344CB8AC3E}">
        <p14:creationId xmlns:p14="http://schemas.microsoft.com/office/powerpoint/2010/main" val="714138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Sheikh Sarafat Hossain</dc:creator>
  <cp:lastModifiedBy>Sheikh Sarafat Hossain</cp:lastModifiedBy>
  <cp:revision>2</cp:revision>
  <dcterms:created xsi:type="dcterms:W3CDTF">2024-09-14T16:52:42Z</dcterms:created>
  <dcterms:modified xsi:type="dcterms:W3CDTF">2024-09-14T18:16:44Z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2024-09-14T17:02:01Z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ac8aa0a2-e991-49a7-9053-0147231359d0</vt:lpwstr>
  </property>
  <property fmtid="{D5CDD505-2E9C-101B-9397-08002B2CF9AE}" pid="7" name="MSIP_Label_defa4170-0d19-0005-0004-bc88714345d2_ActionId">
    <vt:lpwstr>816dc6d5-4897-436a-96fb-3ff7c97a4d8e</vt:lpwstr>
  </property>
  <property fmtid="{D5CDD505-2E9C-101B-9397-08002B2CF9AE}" pid="8" name="MSIP_Label_defa4170-0d19-0005-0004-bc88714345d2_ContentBits">
    <vt:lpwstr>0</vt:lpwstr>
  </property>
</Properties>
</file>

<file path=docProps/thumbnail.jpeg>
</file>